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05" r:id="rId5"/>
    <p:sldId id="311" r:id="rId6"/>
    <p:sldId id="312" r:id="rId7"/>
    <p:sldId id="313" r:id="rId8"/>
    <p:sldId id="314" r:id="rId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08/07/2022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08/07/2022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08/07/2022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dirty="0"/>
              <a:t>Grupo Cero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>
                <a:solidFill>
                  <a:srgbClr val="FC05CB"/>
                </a:solidFill>
              </a:rPr>
              <a:t>Integrantes: Sebastián Peralta</a:t>
            </a:r>
          </a:p>
          <a:p>
            <a:pPr algn="l" rtl="0"/>
            <a:r>
              <a:rPr lang="es-ES" sz="1800" dirty="0">
                <a:solidFill>
                  <a:srgbClr val="FC05CB"/>
                </a:solidFill>
              </a:rPr>
              <a:t>		   Jesús Morales</a:t>
            </a:r>
          </a:p>
          <a:p>
            <a:pPr algn="l" rtl="0"/>
            <a:r>
              <a:rPr lang="es-ES" sz="1800" dirty="0">
                <a:solidFill>
                  <a:srgbClr val="FC05CB"/>
                </a:solidFill>
              </a:rPr>
              <a:t>		   Sebastián Pinto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es-ES" dirty="0"/>
              <a:t>Grupo Cero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22A04C-A9B0-3366-F344-80E5FE6EC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Tienda digital especializada en la venta y exposición de distintas piezas de arte tales como pinturas , esculturas o </a:t>
            </a:r>
            <a:r>
              <a:rPr lang="es-ES" dirty="0" err="1"/>
              <a:t>orfebrerias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EF8E2-834D-35B4-9A22-F43013CF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Obras destacadas disponibles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B0E9F9-B41F-B1B1-63C4-3127BF893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5"/>
            <a:ext cx="10353762" cy="4940687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La ultima cena: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/>
              <a:t>Autor: </a:t>
            </a:r>
            <a:r>
              <a:rPr lang="es-ES" dirty="0"/>
              <a:t>Leonardo </a:t>
            </a:r>
            <a:r>
              <a:rPr lang="es-ES"/>
              <a:t>Da Vinci</a:t>
            </a:r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pPr marL="36900" indent="0" algn="ctr">
              <a:buNone/>
            </a:pPr>
            <a:endParaRPr lang="es-ES" dirty="0"/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F282E6-761B-3E22-5B18-8372A848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05" y="2172629"/>
            <a:ext cx="7237141" cy="3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44372-5B4D-C9B5-A4C5-03921BB2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682519"/>
            <a:ext cx="10353762" cy="5718281"/>
          </a:xfrm>
        </p:spPr>
        <p:txBody>
          <a:bodyPr/>
          <a:lstStyle/>
          <a:p>
            <a:pPr algn="ctr"/>
            <a:r>
              <a:rPr lang="es-ES" dirty="0"/>
              <a:t>El grito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CL" dirty="0"/>
          </a:p>
          <a:p>
            <a:pPr algn="ctr"/>
            <a:r>
              <a:rPr lang="es-CL" dirty="0"/>
              <a:t>Autor: Edvard </a:t>
            </a:r>
            <a:r>
              <a:rPr lang="es-CL" dirty="0" err="1"/>
              <a:t>Munch</a:t>
            </a:r>
            <a:endParaRPr lang="es-ES" dirty="0">
              <a:highlight>
                <a:srgbClr val="C0C0C0"/>
              </a:highlight>
            </a:endParaRPr>
          </a:p>
        </p:txBody>
      </p:sp>
      <p:pic>
        <p:nvPicPr>
          <p:cNvPr id="5" name="Imagen 4" descr="Imagen que contiene colorido, cerca, azul, agua&#10;&#10;Descripción generada automáticamente">
            <a:extLst>
              <a:ext uri="{FF2B5EF4-FFF2-40B4-BE49-F238E27FC236}">
                <a16:creationId xmlns:a16="http://schemas.microsoft.com/office/drawing/2014/main" id="{68D0392B-C543-838F-5867-B2987BD9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101" y="1434966"/>
            <a:ext cx="3031795" cy="37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2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57136-EF94-16A3-BC08-48CD5C69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907407"/>
            <a:ext cx="10353762" cy="5459939"/>
          </a:xfrm>
        </p:spPr>
        <p:txBody>
          <a:bodyPr/>
          <a:lstStyle/>
          <a:p>
            <a:pPr algn="ctr"/>
            <a:r>
              <a:rPr lang="es-ES" dirty="0"/>
              <a:t>La noche estrellada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Autor: Vincent Van Gogh</a:t>
            </a:r>
            <a:endParaRPr lang="es-CL" dirty="0"/>
          </a:p>
        </p:txBody>
      </p:sp>
      <p:pic>
        <p:nvPicPr>
          <p:cNvPr id="7" name="Imagen 6" descr="Un dibujo de la tierra&#10;&#10;Descripción generada automáticamente con confianza baja">
            <a:extLst>
              <a:ext uri="{FF2B5EF4-FFF2-40B4-BE49-F238E27FC236}">
                <a16:creationId xmlns:a16="http://schemas.microsoft.com/office/drawing/2014/main" id="{2C1B6C5C-9FB5-0BA9-658C-C6235D2E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72" y="1850999"/>
            <a:ext cx="5980253" cy="3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3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{4E924560-B652-415E-B7C4-373269DD0BF4}tf00934815_win32</Template>
  <TotalTime>10</TotalTime>
  <Words>66</Words>
  <Application>Microsoft Office PowerPoint</Application>
  <PresentationFormat>Panorámica</PresentationFormat>
  <Paragraphs>48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Calibri</vt:lpstr>
      <vt:lpstr>Goudy Old Style</vt:lpstr>
      <vt:lpstr>Wingdings 2</vt:lpstr>
      <vt:lpstr>SlateVTI</vt:lpstr>
      <vt:lpstr>Grupo Cero</vt:lpstr>
      <vt:lpstr>Grupo Cero</vt:lpstr>
      <vt:lpstr>Obras destacadas disponibles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Cero</dc:title>
  <dc:creator>JESUS ALEJANDRO MORALES ALLENDES</dc:creator>
  <cp:lastModifiedBy>JESUS ALEJANDRO MORALES ALLENDES</cp:lastModifiedBy>
  <cp:revision>1</cp:revision>
  <dcterms:created xsi:type="dcterms:W3CDTF">2022-07-08T06:35:08Z</dcterms:created>
  <dcterms:modified xsi:type="dcterms:W3CDTF">2022-07-08T06:45:42Z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